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6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17" r:id="rId2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1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6699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6" autoAdjust="0"/>
    <p:restoredTop sz="93974" autoAdjust="0"/>
  </p:normalViewPr>
  <p:slideViewPr>
    <p:cSldViewPr snapToGrid="0">
      <p:cViewPr varScale="1">
        <p:scale>
          <a:sx n="80" d="100"/>
          <a:sy n="80" d="100"/>
        </p:scale>
        <p:origin x="72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7.9.2022.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8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7.9.2022.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9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7.9.2022.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15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7.9.2022.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4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7.9.2022.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0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7.9.2022.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66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7.9.2022.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9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7.9.2022.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351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7.9.2022.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6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7.9.2022.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0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7.9.2022.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18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7.9.2022.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4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232891e1-91b4-43f3-b042-67523c52a119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1838" y="433750"/>
            <a:ext cx="9070190" cy="2541775"/>
          </a:xfrm>
        </p:spPr>
        <p:txBody>
          <a:bodyPr>
            <a:normAutofit/>
          </a:bodyPr>
          <a:lstStyle/>
          <a:p>
            <a:r>
              <a:rPr lang="hr-HR" sz="6600" b="1" dirty="0" err="1">
                <a:solidFill>
                  <a:srgbClr val="FF0000"/>
                </a:solidFill>
              </a:rPr>
              <a:t>UNIT</a:t>
            </a:r>
            <a:r>
              <a:rPr lang="hr-HR" sz="6600" b="1" dirty="0">
                <a:solidFill>
                  <a:srgbClr val="FF0000"/>
                </a:solidFill>
              </a:rPr>
              <a:t> 2: Home </a:t>
            </a:r>
            <a:r>
              <a:rPr lang="hr-HR" sz="6600" b="1" dirty="0" err="1">
                <a:solidFill>
                  <a:srgbClr val="FF0000"/>
                </a:solidFill>
              </a:rPr>
              <a:t>is</a:t>
            </a:r>
            <a:r>
              <a:rPr lang="hr-HR" sz="6600" b="1" dirty="0">
                <a:solidFill>
                  <a:srgbClr val="FF0000"/>
                </a:solidFill>
              </a:rPr>
              <a:t> </a:t>
            </a:r>
            <a:r>
              <a:rPr lang="hr-HR" sz="6600" b="1" dirty="0" err="1">
                <a:solidFill>
                  <a:srgbClr val="FF0000"/>
                </a:solidFill>
              </a:rPr>
              <a:t>where</a:t>
            </a:r>
            <a:r>
              <a:rPr lang="hr-HR" sz="6600" b="1" dirty="0">
                <a:solidFill>
                  <a:srgbClr val="FF0000"/>
                </a:solidFill>
              </a:rPr>
              <a:t> </a:t>
            </a:r>
            <a:br>
              <a:rPr lang="hr-HR" sz="6600" b="1" dirty="0">
                <a:solidFill>
                  <a:srgbClr val="FF0000"/>
                </a:solidFill>
              </a:rPr>
            </a:br>
            <a:r>
              <a:rPr lang="hr-HR" sz="6600" b="1" dirty="0">
                <a:solidFill>
                  <a:srgbClr val="FF0000"/>
                </a:solidFill>
              </a:rPr>
              <a:t>            </a:t>
            </a:r>
            <a:r>
              <a:rPr lang="hr-HR" sz="6600" b="1" dirty="0" err="1">
                <a:solidFill>
                  <a:srgbClr val="FF0000"/>
                </a:solidFill>
              </a:rPr>
              <a:t>heart</a:t>
            </a:r>
            <a:r>
              <a:rPr lang="hr-HR" sz="6600" b="1" dirty="0">
                <a:solidFill>
                  <a:srgbClr val="FF0000"/>
                </a:solidFill>
              </a:rPr>
              <a:t> </a:t>
            </a:r>
            <a:r>
              <a:rPr lang="hr-HR" sz="6600" b="1" dirty="0" err="1">
                <a:solidFill>
                  <a:srgbClr val="FF0000"/>
                </a:solidFill>
              </a:rPr>
              <a:t>is</a:t>
            </a:r>
            <a:endParaRPr lang="hr-HR" sz="6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0985" y="3216790"/>
            <a:ext cx="9144000" cy="1655762"/>
          </a:xfrm>
        </p:spPr>
        <p:txBody>
          <a:bodyPr>
            <a:normAutofit/>
          </a:bodyPr>
          <a:lstStyle/>
          <a:p>
            <a:r>
              <a:rPr lang="hr-HR" sz="6600" dirty="0"/>
              <a:t>I live at </a:t>
            </a:r>
            <a:r>
              <a:rPr lang="hr-HR" sz="6600" dirty="0" err="1"/>
              <a:t>school</a:t>
            </a:r>
            <a:endParaRPr lang="hr-HR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33351" y="1589659"/>
            <a:ext cx="3363427" cy="4485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4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43663" y="1643895"/>
            <a:ext cx="5486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Can</a:t>
            </a:r>
            <a:r>
              <a:rPr lang="hr-HR" sz="2600" dirty="0"/>
              <a:t> </a:t>
            </a:r>
            <a:r>
              <a:rPr lang="hr-HR" sz="2600" dirty="0" err="1"/>
              <a:t>they</a:t>
            </a:r>
            <a:r>
              <a:rPr lang="hr-HR" sz="2600" dirty="0"/>
              <a:t> </a:t>
            </a:r>
            <a:r>
              <a:rPr lang="hr-HR" sz="2600" dirty="0" err="1"/>
              <a:t>cook</a:t>
            </a:r>
            <a:r>
              <a:rPr lang="hr-HR" sz="2600" dirty="0"/>
              <a:t> </a:t>
            </a:r>
            <a:r>
              <a:rPr lang="hr-HR" sz="2600" dirty="0" err="1"/>
              <a:t>in</a:t>
            </a:r>
            <a:r>
              <a:rPr lang="hr-HR" sz="2600" dirty="0"/>
              <a:t> </a:t>
            </a:r>
            <a:r>
              <a:rPr lang="hr-HR" sz="2600" dirty="0" err="1"/>
              <a:t>their</a:t>
            </a:r>
            <a:r>
              <a:rPr lang="hr-HR" sz="2600" dirty="0"/>
              <a:t> </a:t>
            </a:r>
            <a:r>
              <a:rPr lang="hr-HR" sz="2600" dirty="0" err="1"/>
              <a:t>boarding</a:t>
            </a:r>
            <a:r>
              <a:rPr lang="hr-HR" sz="2600" dirty="0"/>
              <a:t> </a:t>
            </a:r>
            <a:r>
              <a:rPr lang="hr-HR" sz="2600" dirty="0" err="1"/>
              <a:t>house</a:t>
            </a:r>
            <a:r>
              <a:rPr lang="hr-HR" sz="2600" dirty="0"/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36519" y="2733317"/>
            <a:ext cx="54935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What</a:t>
            </a:r>
            <a:r>
              <a:rPr lang="hr-HR" sz="2600" dirty="0"/>
              <a:t> do </a:t>
            </a:r>
            <a:r>
              <a:rPr lang="hr-HR" sz="2600" dirty="0" err="1"/>
              <a:t>they</a:t>
            </a:r>
            <a:r>
              <a:rPr lang="hr-HR" sz="2600" dirty="0"/>
              <a:t> </a:t>
            </a:r>
            <a:r>
              <a:rPr lang="hr-HR" sz="2600" dirty="0" err="1"/>
              <a:t>have</a:t>
            </a:r>
            <a:r>
              <a:rPr lang="hr-HR" sz="2600" dirty="0"/>
              <a:t> to do </a:t>
            </a:r>
            <a:r>
              <a:rPr lang="hr-HR" sz="2600" dirty="0" err="1"/>
              <a:t>after</a:t>
            </a:r>
            <a:r>
              <a:rPr lang="hr-HR" sz="2600" dirty="0"/>
              <a:t> </a:t>
            </a:r>
            <a:r>
              <a:rPr lang="hr-HR" sz="2600" dirty="0" err="1"/>
              <a:t>cooking</a:t>
            </a:r>
            <a:r>
              <a:rPr lang="hr-HR" sz="2600" dirty="0"/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36519" y="3928347"/>
            <a:ext cx="5257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Why</a:t>
            </a:r>
            <a:r>
              <a:rPr lang="hr-HR" sz="2600" dirty="0"/>
              <a:t> </a:t>
            </a:r>
            <a:r>
              <a:rPr lang="hr-HR" sz="2600" dirty="0" err="1"/>
              <a:t>is</a:t>
            </a:r>
            <a:r>
              <a:rPr lang="hr-HR" sz="2600" dirty="0"/>
              <a:t> </a:t>
            </a:r>
            <a:r>
              <a:rPr lang="hr-HR" sz="2600" dirty="0" err="1"/>
              <a:t>living</a:t>
            </a:r>
            <a:r>
              <a:rPr lang="hr-HR" sz="2600" dirty="0"/>
              <a:t> </a:t>
            </a:r>
            <a:r>
              <a:rPr lang="hr-HR" sz="2600" dirty="0" err="1"/>
              <a:t>with</a:t>
            </a:r>
            <a:r>
              <a:rPr lang="hr-HR" sz="2600" dirty="0"/>
              <a:t> </a:t>
            </a:r>
            <a:r>
              <a:rPr lang="hr-HR" sz="2600" dirty="0" err="1"/>
              <a:t>friends</a:t>
            </a:r>
            <a:r>
              <a:rPr lang="hr-HR" sz="2600" dirty="0"/>
              <a:t> </a:t>
            </a:r>
            <a:r>
              <a:rPr lang="hr-HR" sz="2600" dirty="0" err="1"/>
              <a:t>tricky</a:t>
            </a:r>
            <a:r>
              <a:rPr lang="hr-HR" sz="2600" dirty="0"/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3063"/>
            <a:ext cx="6270507" cy="35330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8664" y="1413063"/>
            <a:ext cx="325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9900"/>
                </a:solidFill>
              </a:rPr>
              <a:t>THE</a:t>
            </a:r>
            <a:r>
              <a:rPr lang="hr-HR" sz="2400" b="1" dirty="0">
                <a:solidFill>
                  <a:srgbClr val="FF9900"/>
                </a:solidFill>
              </a:rPr>
              <a:t> </a:t>
            </a:r>
            <a:r>
              <a:rPr lang="hr-HR" sz="2400" b="1" dirty="0" err="1">
                <a:solidFill>
                  <a:srgbClr val="FF9900"/>
                </a:solidFill>
              </a:rPr>
              <a:t>ROOMS</a:t>
            </a:r>
            <a:r>
              <a:rPr lang="hr-HR" sz="2400" b="1" dirty="0">
                <a:solidFill>
                  <a:srgbClr val="FF9900"/>
                </a:solidFill>
              </a:rPr>
              <a:t> </a:t>
            </a:r>
            <a:r>
              <a:rPr lang="hr-HR" sz="2400" b="1" dirty="0" err="1">
                <a:solidFill>
                  <a:srgbClr val="FF9900"/>
                </a:solidFill>
              </a:rPr>
              <a:t>WE</a:t>
            </a:r>
            <a:r>
              <a:rPr lang="hr-HR" sz="2400" b="1" dirty="0">
                <a:solidFill>
                  <a:srgbClr val="FF9900"/>
                </a:solidFill>
              </a:rPr>
              <a:t> </a:t>
            </a:r>
            <a:r>
              <a:rPr lang="hr-HR" sz="2400" b="1" dirty="0" err="1">
                <a:solidFill>
                  <a:srgbClr val="FF9900"/>
                </a:solidFill>
              </a:rPr>
              <a:t>SHARE</a:t>
            </a:r>
            <a:endParaRPr lang="hr-HR" sz="2400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6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2583"/>
            <a:ext cx="12015788" cy="24152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063" y="3243263"/>
            <a:ext cx="2100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i="1" dirty="0">
                <a:solidFill>
                  <a:srgbClr val="92D050"/>
                </a:solidFill>
              </a:rPr>
              <a:t>4 </a:t>
            </a:r>
            <a:r>
              <a:rPr lang="hr-HR" sz="2400" b="1" i="1" dirty="0" err="1">
                <a:solidFill>
                  <a:srgbClr val="92D050"/>
                </a:solidFill>
              </a:rPr>
              <a:t>teachers</a:t>
            </a:r>
            <a:endParaRPr lang="hr-HR" sz="2400" b="1" i="1" dirty="0">
              <a:solidFill>
                <a:srgbClr val="92D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22069" y="3000196"/>
            <a:ext cx="2100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i="1" dirty="0">
                <a:solidFill>
                  <a:srgbClr val="92D050"/>
                </a:solidFill>
              </a:rPr>
              <a:t>10 </a:t>
            </a:r>
            <a:r>
              <a:rPr lang="hr-HR" sz="2400" b="1" i="1" dirty="0" err="1">
                <a:solidFill>
                  <a:srgbClr val="92D050"/>
                </a:solidFill>
              </a:rPr>
              <a:t>bedrooms</a:t>
            </a:r>
            <a:r>
              <a:rPr lang="hr-HR" sz="2400" b="1" i="1" dirty="0">
                <a:solidFill>
                  <a:srgbClr val="92D050"/>
                </a:solidFill>
              </a:rPr>
              <a:t> on </a:t>
            </a:r>
            <a:r>
              <a:rPr lang="hr-HR" sz="2400" b="1" i="1" dirty="0" err="1">
                <a:solidFill>
                  <a:srgbClr val="92D050"/>
                </a:solidFill>
              </a:rPr>
              <a:t>the</a:t>
            </a:r>
            <a:r>
              <a:rPr lang="hr-HR" sz="2400" b="1" i="1" dirty="0">
                <a:solidFill>
                  <a:srgbClr val="92D050"/>
                </a:solidFill>
              </a:rPr>
              <a:t> </a:t>
            </a:r>
            <a:r>
              <a:rPr lang="hr-HR" sz="2400" b="1" i="1" dirty="0" err="1">
                <a:solidFill>
                  <a:srgbClr val="92D050"/>
                </a:solidFill>
              </a:rPr>
              <a:t>ground</a:t>
            </a:r>
            <a:r>
              <a:rPr lang="hr-HR" sz="2400" b="1" i="1" dirty="0">
                <a:solidFill>
                  <a:srgbClr val="92D050"/>
                </a:solidFill>
              </a:rPr>
              <a:t> </a:t>
            </a:r>
            <a:r>
              <a:rPr lang="hr-HR" sz="2400" b="1" i="1" dirty="0" err="1">
                <a:solidFill>
                  <a:srgbClr val="92D050"/>
                </a:solidFill>
              </a:rPr>
              <a:t>floor</a:t>
            </a:r>
            <a:endParaRPr lang="hr-HR" sz="2400" b="1" i="1" dirty="0">
              <a:solidFill>
                <a:srgbClr val="92D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18797" y="3243262"/>
            <a:ext cx="2100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i="1" dirty="0">
                <a:solidFill>
                  <a:srgbClr val="92D050"/>
                </a:solidFill>
              </a:rPr>
              <a:t>11 </a:t>
            </a:r>
            <a:r>
              <a:rPr lang="hr-HR" sz="2400" b="1" i="1" dirty="0" err="1">
                <a:solidFill>
                  <a:srgbClr val="92D050"/>
                </a:solidFill>
              </a:rPr>
              <a:t>years</a:t>
            </a:r>
            <a:r>
              <a:rPr lang="hr-HR" sz="2400" b="1" i="1" dirty="0">
                <a:solidFill>
                  <a:srgbClr val="92D050"/>
                </a:solidFill>
              </a:rPr>
              <a:t> </a:t>
            </a:r>
            <a:r>
              <a:rPr lang="hr-HR" sz="2400" b="1" i="1" dirty="0" err="1">
                <a:solidFill>
                  <a:srgbClr val="92D050"/>
                </a:solidFill>
              </a:rPr>
              <a:t>old</a:t>
            </a:r>
            <a:endParaRPr lang="hr-HR" sz="2400" b="1" i="1" dirty="0">
              <a:solidFill>
                <a:srgbClr val="92D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44075" y="3243261"/>
            <a:ext cx="2100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i="1" dirty="0">
                <a:solidFill>
                  <a:srgbClr val="92D050"/>
                </a:solidFill>
              </a:rPr>
              <a:t>8 </a:t>
            </a:r>
            <a:r>
              <a:rPr lang="hr-HR" sz="2400" b="1" i="1" dirty="0" err="1">
                <a:solidFill>
                  <a:srgbClr val="92D050"/>
                </a:solidFill>
              </a:rPr>
              <a:t>bedrooms</a:t>
            </a:r>
            <a:r>
              <a:rPr lang="hr-HR" sz="2400" b="1" i="1" dirty="0">
                <a:solidFill>
                  <a:srgbClr val="92D050"/>
                </a:solidFill>
              </a:rPr>
              <a:t> on </a:t>
            </a:r>
            <a:r>
              <a:rPr lang="hr-HR" sz="2400" b="1" i="1" dirty="0" err="1">
                <a:solidFill>
                  <a:srgbClr val="92D050"/>
                </a:solidFill>
              </a:rPr>
              <a:t>the</a:t>
            </a:r>
            <a:r>
              <a:rPr lang="hr-HR" sz="2400" b="1" i="1" dirty="0">
                <a:solidFill>
                  <a:srgbClr val="92D050"/>
                </a:solidFill>
              </a:rPr>
              <a:t> </a:t>
            </a:r>
            <a:r>
              <a:rPr lang="hr-HR" sz="2400" b="1" i="1" dirty="0" err="1">
                <a:solidFill>
                  <a:srgbClr val="92D050"/>
                </a:solidFill>
              </a:rPr>
              <a:t>first</a:t>
            </a:r>
            <a:r>
              <a:rPr lang="hr-HR" sz="2400" b="1" i="1" dirty="0">
                <a:solidFill>
                  <a:srgbClr val="92D050"/>
                </a:solidFill>
              </a:rPr>
              <a:t> </a:t>
            </a:r>
            <a:r>
              <a:rPr lang="hr-HR" sz="2400" b="1" i="1" dirty="0" err="1">
                <a:solidFill>
                  <a:srgbClr val="92D050"/>
                </a:solidFill>
              </a:rPr>
              <a:t>floor</a:t>
            </a:r>
            <a:endParaRPr lang="hr-HR" sz="2400" b="1" i="1" dirty="0">
              <a:solidFill>
                <a:srgbClr val="92D05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2" y="4491297"/>
            <a:ext cx="10958388" cy="80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0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43513" cy="68814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74637" cy="25585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7501" y="3793470"/>
            <a:ext cx="5051943" cy="31726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288" y="2556618"/>
            <a:ext cx="3987501" cy="43326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65137" y="434865"/>
            <a:ext cx="4412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Which</a:t>
            </a:r>
            <a:r>
              <a:rPr lang="hr-HR" sz="2400" dirty="0"/>
              <a:t> </a:t>
            </a:r>
            <a:r>
              <a:rPr lang="hr-HR" sz="2400" dirty="0" err="1"/>
              <a:t>school</a:t>
            </a:r>
            <a:r>
              <a:rPr lang="hr-HR" sz="2400" dirty="0"/>
              <a:t> </a:t>
            </a:r>
            <a:r>
              <a:rPr lang="hr-HR" sz="2400" dirty="0" err="1"/>
              <a:t>is</a:t>
            </a:r>
            <a:r>
              <a:rPr lang="hr-HR" sz="2400" dirty="0"/>
              <a:t> </a:t>
            </a:r>
            <a:r>
              <a:rPr lang="hr-HR" sz="2400" dirty="0" err="1"/>
              <a:t>your</a:t>
            </a:r>
            <a:r>
              <a:rPr lang="hr-HR" sz="2400" dirty="0"/>
              <a:t> </a:t>
            </a:r>
            <a:r>
              <a:rPr lang="hr-HR" sz="2400" dirty="0" err="1"/>
              <a:t>favourite</a:t>
            </a:r>
            <a:r>
              <a:rPr lang="hr-HR" sz="2400" dirty="0"/>
              <a:t>? </a:t>
            </a:r>
            <a:br>
              <a:rPr lang="hr-HR" sz="2400" dirty="0"/>
            </a:br>
            <a:endParaRPr lang="hr-HR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488937" y="1467824"/>
            <a:ext cx="4412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What</a:t>
            </a:r>
            <a:r>
              <a:rPr lang="hr-HR" sz="2400" dirty="0"/>
              <a:t> do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know</a:t>
            </a:r>
            <a:r>
              <a:rPr lang="hr-HR" sz="2400" dirty="0"/>
              <a:t> </a:t>
            </a:r>
            <a:r>
              <a:rPr lang="hr-HR" sz="2400" dirty="0" err="1"/>
              <a:t>about</a:t>
            </a:r>
            <a:r>
              <a:rPr lang="hr-HR" sz="2400" dirty="0"/>
              <a:t> </a:t>
            </a:r>
            <a:r>
              <a:rPr lang="hr-HR" sz="2400" dirty="0" err="1"/>
              <a:t>Hogwarts</a:t>
            </a:r>
            <a:r>
              <a:rPr lang="hr-HR" sz="2400" dirty="0"/>
              <a:t>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52012" y="2837576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Which</a:t>
            </a:r>
            <a:r>
              <a:rPr lang="hr-HR" sz="2400" dirty="0"/>
              <a:t> ‘”</a:t>
            </a:r>
            <a:r>
              <a:rPr lang="hr-HR" sz="2400" dirty="0" err="1"/>
              <a:t>houses</a:t>
            </a:r>
            <a:r>
              <a:rPr lang="hr-HR" sz="2400" dirty="0"/>
              <a:t>” are </a:t>
            </a:r>
            <a:r>
              <a:rPr lang="hr-HR" sz="2400" dirty="0" err="1"/>
              <a:t>there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Hogwarts</a:t>
            </a:r>
            <a:r>
              <a:rPr lang="hr-HR" sz="2400" dirty="0"/>
              <a:t>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B724EA-959A-41E8-9A91-6AB9D92E7C80}"/>
              </a:ext>
            </a:extLst>
          </p:cNvPr>
          <p:cNvSpPr txBox="1"/>
          <p:nvPr/>
        </p:nvSpPr>
        <p:spPr>
          <a:xfrm>
            <a:off x="9182100" y="3653330"/>
            <a:ext cx="14029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Gryffindor</a:t>
            </a:r>
            <a:endParaRPr lang="hr-HR" b="1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r>
              <a:rPr lang="en-GB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Hufflepuff,</a:t>
            </a:r>
            <a:endParaRPr lang="hr-HR" b="1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r>
              <a:rPr lang="en-GB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Ravenclaw</a:t>
            </a:r>
            <a:endParaRPr lang="hr-HR" b="1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r>
              <a:rPr lang="en-GB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Slytherin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290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67358"/>
            <a:ext cx="12026577" cy="23381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7213" y="242888"/>
            <a:ext cx="96583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Read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text</a:t>
            </a:r>
            <a:r>
              <a:rPr lang="hr-HR" sz="2600" dirty="0"/>
              <a:t> on </a:t>
            </a:r>
            <a:r>
              <a:rPr lang="hr-HR" sz="2600" dirty="0" err="1"/>
              <a:t>page</a:t>
            </a:r>
            <a:r>
              <a:rPr lang="hr-HR" sz="2600" dirty="0"/>
              <a:t> 30 </a:t>
            </a:r>
            <a:r>
              <a:rPr lang="hr-HR" sz="2600" dirty="0" err="1"/>
              <a:t>and</a:t>
            </a:r>
            <a:r>
              <a:rPr lang="hr-HR" sz="2600" dirty="0"/>
              <a:t> </a:t>
            </a:r>
            <a:r>
              <a:rPr lang="hr-HR" sz="2600" dirty="0" err="1"/>
              <a:t>answer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questions</a:t>
            </a:r>
            <a:r>
              <a:rPr lang="hr-HR" sz="2600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7213" y="858682"/>
            <a:ext cx="114693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600" dirty="0" err="1"/>
              <a:t>Which</a:t>
            </a:r>
            <a:r>
              <a:rPr lang="hr-HR" sz="2600" dirty="0"/>
              <a:t> </a:t>
            </a:r>
            <a:r>
              <a:rPr lang="hr-HR" sz="2600" dirty="0" err="1"/>
              <a:t>two</a:t>
            </a:r>
            <a:r>
              <a:rPr lang="hr-HR" sz="2600" dirty="0"/>
              <a:t> </a:t>
            </a:r>
            <a:r>
              <a:rPr lang="hr-HR" sz="2600" dirty="0" err="1"/>
              <a:t>Eton</a:t>
            </a:r>
            <a:r>
              <a:rPr lang="hr-HR" sz="2600" dirty="0"/>
              <a:t> </a:t>
            </a:r>
            <a:r>
              <a:rPr lang="hr-HR" sz="2600" dirty="0" err="1"/>
              <a:t>students</a:t>
            </a:r>
            <a:r>
              <a:rPr lang="hr-HR" sz="2600" dirty="0"/>
              <a:t> are </a:t>
            </a:r>
            <a:r>
              <a:rPr lang="hr-HR" sz="2600" dirty="0" err="1"/>
              <a:t>very</a:t>
            </a:r>
            <a:r>
              <a:rPr lang="hr-HR" sz="2600" dirty="0"/>
              <a:t> </a:t>
            </a:r>
            <a:r>
              <a:rPr lang="hr-HR" sz="2600" dirty="0" err="1"/>
              <a:t>important</a:t>
            </a:r>
            <a:r>
              <a:rPr lang="hr-HR" sz="2600" dirty="0"/>
              <a:t> </a:t>
            </a:r>
            <a:r>
              <a:rPr lang="hr-HR" sz="2600" dirty="0" err="1"/>
              <a:t>in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UK?</a:t>
            </a:r>
          </a:p>
          <a:p>
            <a:r>
              <a:rPr lang="hr-HR" sz="2600" i="1" dirty="0"/>
              <a:t>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7213" y="2151344"/>
            <a:ext cx="101012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600" dirty="0"/>
              <a:t>How </a:t>
            </a:r>
            <a:r>
              <a:rPr lang="hr-HR" sz="2600" dirty="0" err="1"/>
              <a:t>many</a:t>
            </a:r>
            <a:r>
              <a:rPr lang="hr-HR" sz="2600" dirty="0"/>
              <a:t> </a:t>
            </a:r>
            <a:r>
              <a:rPr lang="hr-HR" sz="2600" dirty="0" err="1"/>
              <a:t>students</a:t>
            </a:r>
            <a:r>
              <a:rPr lang="hr-HR" sz="2600" dirty="0"/>
              <a:t> </a:t>
            </a:r>
            <a:r>
              <a:rPr lang="hr-HR" sz="2600" dirty="0" err="1"/>
              <a:t>attend</a:t>
            </a:r>
            <a:r>
              <a:rPr lang="hr-HR" sz="2600" dirty="0"/>
              <a:t> </a:t>
            </a:r>
            <a:r>
              <a:rPr lang="hr-HR" sz="2600" dirty="0" err="1"/>
              <a:t>boarding</a:t>
            </a:r>
            <a:r>
              <a:rPr lang="hr-HR" sz="2600" dirty="0"/>
              <a:t> </a:t>
            </a:r>
            <a:r>
              <a:rPr lang="hr-HR" sz="2600" dirty="0" err="1"/>
              <a:t>schools</a:t>
            </a:r>
            <a:r>
              <a:rPr lang="hr-HR" sz="2600" dirty="0"/>
              <a:t> </a:t>
            </a:r>
            <a:r>
              <a:rPr lang="hr-HR" sz="2600" dirty="0" err="1"/>
              <a:t>in</a:t>
            </a:r>
            <a:r>
              <a:rPr lang="hr-HR" sz="2600" dirty="0"/>
              <a:t> China?</a:t>
            </a:r>
          </a:p>
          <a:p>
            <a:r>
              <a:rPr lang="hr-HR" sz="2600" i="1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232008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5850" y="1314450"/>
            <a:ext cx="1055846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Choose</a:t>
            </a:r>
            <a:r>
              <a:rPr lang="hr-HR" sz="2600" dirty="0"/>
              <a:t> one </a:t>
            </a:r>
            <a:r>
              <a:rPr lang="hr-HR" sz="2600" dirty="0" err="1"/>
              <a:t>of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five</a:t>
            </a:r>
            <a:r>
              <a:rPr lang="hr-HR" sz="2600" dirty="0"/>
              <a:t> </a:t>
            </a:r>
            <a:r>
              <a:rPr lang="hr-HR" sz="2600" dirty="0" err="1"/>
              <a:t>schools</a:t>
            </a:r>
            <a:r>
              <a:rPr lang="hr-HR" sz="2600" dirty="0"/>
              <a:t>. </a:t>
            </a:r>
          </a:p>
          <a:p>
            <a:r>
              <a:rPr lang="hr-HR" sz="2600" dirty="0" err="1"/>
              <a:t>Find</a:t>
            </a:r>
            <a:r>
              <a:rPr lang="hr-HR" sz="2600" dirty="0"/>
              <a:t> </a:t>
            </a:r>
            <a:r>
              <a:rPr lang="hr-HR" sz="2600" dirty="0" err="1"/>
              <a:t>answers</a:t>
            </a:r>
            <a:r>
              <a:rPr lang="hr-HR" sz="2600" dirty="0"/>
              <a:t> to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following</a:t>
            </a:r>
            <a:r>
              <a:rPr lang="hr-HR" sz="2600" dirty="0"/>
              <a:t> </a:t>
            </a:r>
            <a:r>
              <a:rPr lang="hr-HR" sz="2600" dirty="0" err="1"/>
              <a:t>questions</a:t>
            </a:r>
            <a:r>
              <a:rPr lang="hr-HR" sz="2600" dirty="0"/>
              <a:t> online.</a:t>
            </a:r>
            <a:br>
              <a:rPr lang="hr-HR" sz="2600" dirty="0"/>
            </a:br>
            <a:endParaRPr lang="hr-HR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714375" y="357188"/>
            <a:ext cx="7043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u="sng" dirty="0" err="1"/>
              <a:t>FIND</a:t>
            </a:r>
            <a:r>
              <a:rPr lang="hr-HR" sz="2800" b="1" u="sng" dirty="0"/>
              <a:t> ONLINE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0238" y="3441263"/>
            <a:ext cx="74437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600" dirty="0"/>
              <a:t>How </a:t>
            </a:r>
            <a:r>
              <a:rPr lang="hr-HR" sz="2600" dirty="0" err="1"/>
              <a:t>old</a:t>
            </a:r>
            <a:r>
              <a:rPr lang="hr-HR" sz="2600" dirty="0"/>
              <a:t> </a:t>
            </a:r>
            <a:r>
              <a:rPr lang="hr-HR" sz="2600" dirty="0" err="1"/>
              <a:t>is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school</a:t>
            </a:r>
            <a:r>
              <a:rPr lang="hr-HR" sz="2600" dirty="0"/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0238" y="3933764"/>
            <a:ext cx="74437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600" dirty="0"/>
              <a:t>How </a:t>
            </a:r>
            <a:r>
              <a:rPr lang="hr-HR" sz="2600" dirty="0" err="1"/>
              <a:t>old</a:t>
            </a:r>
            <a:r>
              <a:rPr lang="hr-HR" sz="2600" dirty="0"/>
              <a:t> are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students</a:t>
            </a:r>
            <a:r>
              <a:rPr lang="hr-HR" sz="2600" dirty="0"/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0238" y="4426207"/>
            <a:ext cx="74437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600" dirty="0"/>
              <a:t>Are </a:t>
            </a:r>
            <a:r>
              <a:rPr lang="hr-HR" sz="2600" dirty="0" err="1"/>
              <a:t>there</a:t>
            </a:r>
            <a:r>
              <a:rPr lang="hr-HR" sz="2600" dirty="0"/>
              <a:t> </a:t>
            </a:r>
            <a:r>
              <a:rPr lang="hr-HR" sz="2600" dirty="0" err="1"/>
              <a:t>boys</a:t>
            </a:r>
            <a:r>
              <a:rPr lang="hr-HR" sz="2600" dirty="0"/>
              <a:t> </a:t>
            </a:r>
            <a:r>
              <a:rPr lang="hr-HR" sz="2600" dirty="0" err="1"/>
              <a:t>and</a:t>
            </a:r>
            <a:r>
              <a:rPr lang="hr-HR" sz="2600" dirty="0"/>
              <a:t> </a:t>
            </a:r>
            <a:r>
              <a:rPr lang="hr-HR" sz="2600" dirty="0" err="1"/>
              <a:t>girls</a:t>
            </a:r>
            <a:r>
              <a:rPr lang="hr-HR" sz="2600" dirty="0"/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0238" y="4918650"/>
            <a:ext cx="74437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600" dirty="0" err="1"/>
              <a:t>What</a:t>
            </a:r>
            <a:r>
              <a:rPr lang="hr-HR" sz="2600" dirty="0"/>
              <a:t> </a:t>
            </a:r>
            <a:r>
              <a:rPr lang="hr-HR" sz="2600" dirty="0" err="1"/>
              <a:t>can</a:t>
            </a:r>
            <a:r>
              <a:rPr lang="hr-HR" sz="2600" dirty="0"/>
              <a:t> </a:t>
            </a:r>
            <a:r>
              <a:rPr lang="hr-HR" sz="2600" dirty="0" err="1"/>
              <a:t>students</a:t>
            </a:r>
            <a:r>
              <a:rPr lang="hr-HR" sz="2600" dirty="0"/>
              <a:t> do </a:t>
            </a:r>
            <a:r>
              <a:rPr lang="hr-HR" sz="2600" dirty="0" err="1"/>
              <a:t>in</a:t>
            </a:r>
            <a:r>
              <a:rPr lang="hr-HR" sz="2600" dirty="0"/>
              <a:t> </a:t>
            </a:r>
            <a:r>
              <a:rPr lang="hr-HR" sz="2600" dirty="0" err="1"/>
              <a:t>their</a:t>
            </a:r>
            <a:r>
              <a:rPr lang="hr-HR" sz="2600" dirty="0"/>
              <a:t> free time?</a:t>
            </a:r>
          </a:p>
        </p:txBody>
      </p:sp>
    </p:spTree>
    <p:extLst>
      <p:ext uri="{BB962C8B-B14F-4D97-AF65-F5344CB8AC3E}">
        <p14:creationId xmlns:p14="http://schemas.microsoft.com/office/powerpoint/2010/main" val="320783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2913" y="342900"/>
            <a:ext cx="75580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Look</a:t>
            </a:r>
            <a:r>
              <a:rPr lang="hr-HR" sz="2600" dirty="0"/>
              <a:t> at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questions</a:t>
            </a:r>
            <a:r>
              <a:rPr lang="hr-HR" sz="2600" dirty="0"/>
              <a:t> </a:t>
            </a:r>
            <a:r>
              <a:rPr lang="hr-HR" sz="2600" dirty="0" err="1"/>
              <a:t>from</a:t>
            </a:r>
            <a:r>
              <a:rPr lang="hr-HR" sz="2600" dirty="0"/>
              <a:t> </a:t>
            </a:r>
            <a:r>
              <a:rPr lang="hr-HR" sz="2600" dirty="0" err="1"/>
              <a:t>task</a:t>
            </a:r>
            <a:r>
              <a:rPr lang="hr-HR" sz="2600" dirty="0"/>
              <a:t> 3 </a:t>
            </a:r>
            <a:r>
              <a:rPr lang="hr-HR" sz="2600" dirty="0" err="1"/>
              <a:t>and</a:t>
            </a:r>
            <a:r>
              <a:rPr lang="hr-HR" sz="2600" dirty="0"/>
              <a:t> </a:t>
            </a:r>
            <a:r>
              <a:rPr lang="hr-HR" sz="2600" dirty="0" err="1"/>
              <a:t>discuss</a:t>
            </a:r>
            <a:r>
              <a:rPr lang="hr-HR" sz="2600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9" y="1481137"/>
            <a:ext cx="6439927" cy="36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746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5148909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67450" y="293369"/>
            <a:ext cx="54149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Workbook</a:t>
            </a:r>
            <a:r>
              <a:rPr lang="hr-HR" sz="2600" dirty="0"/>
              <a:t> p 23.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67" y="3000376"/>
            <a:ext cx="10911285" cy="345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2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" y="1911113"/>
            <a:ext cx="11840008" cy="23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3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78" y="1357312"/>
            <a:ext cx="11547210" cy="38719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86375" y="1885951"/>
            <a:ext cx="42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9900"/>
                </a:solidFill>
              </a:rPr>
              <a:t>7</a:t>
            </a:r>
            <a:endParaRPr lang="hr-HR" b="1" dirty="0">
              <a:solidFill>
                <a:srgbClr val="FF99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6375" y="4626888"/>
            <a:ext cx="42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9900"/>
                </a:solidFill>
              </a:rPr>
              <a:t>5</a:t>
            </a:r>
            <a:endParaRPr lang="hr-HR" b="1" dirty="0">
              <a:solidFill>
                <a:srgbClr val="FF99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6375" y="2794754"/>
            <a:ext cx="42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9900"/>
                </a:solidFill>
              </a:rPr>
              <a:t>3</a:t>
            </a:r>
            <a:endParaRPr lang="hr-HR" b="1" dirty="0">
              <a:solidFill>
                <a:srgbClr val="FF99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6374" y="2347616"/>
            <a:ext cx="42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9900"/>
                </a:solidFill>
              </a:rPr>
              <a:t>4</a:t>
            </a:r>
            <a:endParaRPr lang="hr-HR" b="1" dirty="0">
              <a:solidFill>
                <a:srgbClr val="FF99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29236" y="3710821"/>
            <a:ext cx="42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9900"/>
                </a:solidFill>
              </a:rPr>
              <a:t>6</a:t>
            </a:r>
            <a:endParaRPr lang="hr-HR" b="1" dirty="0">
              <a:solidFill>
                <a:srgbClr val="FF99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00659" y="4182847"/>
            <a:ext cx="42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9900"/>
                </a:solidFill>
              </a:rPr>
              <a:t>2</a:t>
            </a:r>
            <a:endParaRPr lang="hr-HR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87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7325"/>
            <a:ext cx="12141472" cy="49006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72375" y="2700338"/>
            <a:ext cx="1900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9900"/>
                </a:solidFill>
              </a:rPr>
              <a:t>janitor</a:t>
            </a:r>
            <a:endParaRPr lang="hr-HR" b="1" dirty="0">
              <a:solidFill>
                <a:srgbClr val="FF99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1326" y="3776811"/>
            <a:ext cx="1900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9900"/>
                </a:solidFill>
              </a:rPr>
              <a:t>ground</a:t>
            </a:r>
            <a:r>
              <a:rPr lang="hr-HR" sz="2400" b="1" dirty="0">
                <a:solidFill>
                  <a:srgbClr val="FF9900"/>
                </a:solidFill>
              </a:rPr>
              <a:t> </a:t>
            </a:r>
            <a:r>
              <a:rPr lang="hr-HR" sz="2400" b="1" dirty="0" err="1">
                <a:solidFill>
                  <a:srgbClr val="FF9900"/>
                </a:solidFill>
              </a:rPr>
              <a:t>floor</a:t>
            </a:r>
            <a:endParaRPr lang="hr-HR" sz="2400" b="1" dirty="0">
              <a:solidFill>
                <a:srgbClr val="FF99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67013" y="4174181"/>
            <a:ext cx="1900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9900"/>
                </a:solidFill>
              </a:rPr>
              <a:t>bunk</a:t>
            </a:r>
            <a:r>
              <a:rPr lang="hr-HR" sz="2400" b="1" dirty="0">
                <a:solidFill>
                  <a:srgbClr val="FF9900"/>
                </a:solidFill>
              </a:rPr>
              <a:t> bed</a:t>
            </a:r>
            <a:endParaRPr lang="hr-HR" b="1" dirty="0">
              <a:solidFill>
                <a:srgbClr val="FF99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86450" y="4529138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9900"/>
                </a:solidFill>
              </a:rPr>
              <a:t>common</a:t>
            </a:r>
            <a:r>
              <a:rPr lang="hr-HR" sz="2400" b="1" dirty="0">
                <a:solidFill>
                  <a:srgbClr val="FF9900"/>
                </a:solidFill>
              </a:rPr>
              <a:t> room</a:t>
            </a:r>
            <a:endParaRPr lang="hr-HR" b="1" dirty="0">
              <a:solidFill>
                <a:srgbClr val="FF99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2700" y="5266059"/>
            <a:ext cx="1900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9900"/>
                </a:solidFill>
              </a:rPr>
              <a:t>yard</a:t>
            </a:r>
            <a:endParaRPr lang="hr-HR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0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85888" y="1028700"/>
            <a:ext cx="106727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6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588" y="1521143"/>
            <a:ext cx="4914901" cy="351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5775" y="500063"/>
            <a:ext cx="59007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Would</a:t>
            </a:r>
            <a:r>
              <a:rPr lang="hr-HR" sz="2600" dirty="0"/>
              <a:t> </a:t>
            </a:r>
            <a:r>
              <a:rPr lang="hr-HR" sz="2600" dirty="0" err="1"/>
              <a:t>you</a:t>
            </a:r>
            <a:r>
              <a:rPr lang="hr-HR" sz="2600" dirty="0"/>
              <a:t> </a:t>
            </a:r>
            <a:r>
              <a:rPr lang="hr-HR" sz="2600" dirty="0" err="1"/>
              <a:t>like</a:t>
            </a:r>
            <a:r>
              <a:rPr lang="hr-HR" sz="2600" dirty="0"/>
              <a:t> to live at </a:t>
            </a:r>
            <a:r>
              <a:rPr lang="hr-HR" sz="2600" dirty="0" err="1"/>
              <a:t>school</a:t>
            </a:r>
            <a:r>
              <a:rPr lang="hr-HR" sz="2600" dirty="0"/>
              <a:t>? </a:t>
            </a:r>
            <a:r>
              <a:rPr lang="hr-HR" sz="2600" dirty="0" err="1"/>
              <a:t>Why</a:t>
            </a:r>
            <a:r>
              <a:rPr lang="hr-HR" sz="2600" dirty="0"/>
              <a:t>? </a:t>
            </a:r>
            <a:r>
              <a:rPr lang="hr-HR" sz="2600" dirty="0" err="1"/>
              <a:t>Why</a:t>
            </a:r>
            <a:r>
              <a:rPr lang="hr-HR" sz="2600" dirty="0"/>
              <a:t> </a:t>
            </a:r>
            <a:r>
              <a:rPr lang="hr-HR" sz="2600" dirty="0" err="1"/>
              <a:t>not</a:t>
            </a:r>
            <a:r>
              <a:rPr lang="hr-HR" sz="2600" dirty="0"/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5775" y="2461337"/>
            <a:ext cx="59007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/>
              <a:t>Do </a:t>
            </a:r>
            <a:r>
              <a:rPr lang="hr-HR" sz="2600" dirty="0" err="1"/>
              <a:t>you</a:t>
            </a:r>
            <a:r>
              <a:rPr lang="hr-HR" sz="2600" dirty="0"/>
              <a:t> </a:t>
            </a:r>
            <a:r>
              <a:rPr lang="hr-HR" sz="2600" dirty="0" err="1"/>
              <a:t>know</a:t>
            </a:r>
            <a:r>
              <a:rPr lang="hr-HR" sz="2600" dirty="0"/>
              <a:t> </a:t>
            </a:r>
            <a:r>
              <a:rPr lang="hr-HR" sz="2600" dirty="0" err="1"/>
              <a:t>anyone</a:t>
            </a:r>
            <a:r>
              <a:rPr lang="hr-HR" sz="2600" dirty="0"/>
              <a:t> </a:t>
            </a:r>
            <a:r>
              <a:rPr lang="hr-HR" sz="2600" dirty="0" err="1"/>
              <a:t>who</a:t>
            </a:r>
            <a:r>
              <a:rPr lang="hr-HR" sz="2600" dirty="0"/>
              <a:t> </a:t>
            </a:r>
            <a:r>
              <a:rPr lang="hr-HR" sz="2600" dirty="0" err="1"/>
              <a:t>lives</a:t>
            </a:r>
            <a:r>
              <a:rPr lang="hr-HR" sz="2600" dirty="0"/>
              <a:t> at </a:t>
            </a:r>
            <a:r>
              <a:rPr lang="hr-HR" sz="2600" dirty="0" err="1"/>
              <a:t>school</a:t>
            </a:r>
            <a:r>
              <a:rPr lang="hr-HR" sz="2600" dirty="0"/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5775" y="3742450"/>
            <a:ext cx="59007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/>
              <a:t>Do </a:t>
            </a:r>
            <a:r>
              <a:rPr lang="hr-HR" sz="2600" dirty="0" err="1"/>
              <a:t>you</a:t>
            </a:r>
            <a:r>
              <a:rPr lang="hr-HR" sz="2600" dirty="0"/>
              <a:t> </a:t>
            </a:r>
            <a:r>
              <a:rPr lang="hr-HR" sz="2600" dirty="0" err="1"/>
              <a:t>think</a:t>
            </a:r>
            <a:r>
              <a:rPr lang="hr-HR" sz="2600" dirty="0"/>
              <a:t> </a:t>
            </a:r>
            <a:r>
              <a:rPr lang="hr-HR" sz="2600" dirty="0" err="1"/>
              <a:t>living</a:t>
            </a:r>
            <a:r>
              <a:rPr lang="hr-HR" sz="2600" dirty="0"/>
              <a:t> at </a:t>
            </a:r>
            <a:r>
              <a:rPr lang="hr-HR" sz="2600" dirty="0" err="1"/>
              <a:t>school</a:t>
            </a:r>
            <a:r>
              <a:rPr lang="hr-HR" sz="2600" dirty="0"/>
              <a:t> </a:t>
            </a:r>
            <a:r>
              <a:rPr lang="hr-HR" sz="2600" dirty="0" err="1"/>
              <a:t>is</a:t>
            </a:r>
            <a:r>
              <a:rPr lang="hr-HR" sz="2600" dirty="0"/>
              <a:t> </a:t>
            </a:r>
            <a:r>
              <a:rPr lang="hr-HR" sz="2600" dirty="0" err="1"/>
              <a:t>fun</a:t>
            </a:r>
            <a:r>
              <a:rPr lang="hr-HR" sz="2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5226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69ABD078-1F84-4227-A934-B23CCFD4A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9" y="183821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12874" y="2088821"/>
            <a:ext cx="97489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                                                           LEARN MORE.</a:t>
            </a:r>
          </a:p>
          <a:p>
            <a:endParaRPr lang="hr-HR" sz="2400" dirty="0"/>
          </a:p>
          <a:p>
            <a:r>
              <a:rPr lang="hr-HR" sz="2400" dirty="0" err="1">
                <a:hlinkClick r:id="rId4"/>
              </a:rPr>
              <a:t>https</a:t>
            </a:r>
            <a:r>
              <a:rPr lang="hr-HR" sz="2400" dirty="0">
                <a:hlinkClick r:id="rId4"/>
              </a:rPr>
              <a:t>://</a:t>
            </a:r>
            <a:r>
              <a:rPr lang="hr-HR" sz="2400" dirty="0" err="1">
                <a:hlinkClick r:id="rId4"/>
              </a:rPr>
              <a:t>www.e-sfera.hr</a:t>
            </a:r>
            <a:r>
              <a:rPr lang="hr-HR" sz="2400" dirty="0">
                <a:hlinkClick r:id="rId4"/>
              </a:rPr>
              <a:t>/dodatni-digitalni-</a:t>
            </a:r>
            <a:r>
              <a:rPr lang="hr-HR" sz="2400" dirty="0" err="1">
                <a:hlinkClick r:id="rId4"/>
              </a:rPr>
              <a:t>sadrzaji</a:t>
            </a:r>
            <a:r>
              <a:rPr lang="hr-HR" sz="2400" dirty="0">
                <a:hlinkClick r:id="rId4"/>
              </a:rPr>
              <a:t>/</a:t>
            </a:r>
            <a:r>
              <a:rPr lang="hr-HR" sz="2400" dirty="0" err="1">
                <a:hlinkClick r:id="rId4"/>
              </a:rPr>
              <a:t>232891e1-91b4-43f3-b042-67523c52a119</a:t>
            </a:r>
            <a:r>
              <a:rPr lang="hr-HR" sz="2400" dirty="0">
                <a:hlinkClick r:id="rId4"/>
              </a:rPr>
              <a:t>/</a:t>
            </a:r>
            <a:endParaRPr lang="hr-HR" sz="2400" dirty="0"/>
          </a:p>
          <a:p>
            <a:endParaRPr lang="hr-HR" sz="2400" b="1" dirty="0"/>
          </a:p>
          <a:p>
            <a:pPr algn="ctr"/>
            <a:r>
              <a:rPr lang="hr-HR" sz="2400" b="1" dirty="0" err="1"/>
              <a:t>An</a:t>
            </a:r>
            <a:r>
              <a:rPr lang="hr-HR" sz="2400" b="1" dirty="0"/>
              <a:t> </a:t>
            </a:r>
            <a:r>
              <a:rPr lang="hr-HR" sz="2400" b="1" dirty="0" err="1"/>
              <a:t>Upside</a:t>
            </a:r>
            <a:r>
              <a:rPr lang="hr-HR" sz="2400" b="1" dirty="0"/>
              <a:t> </a:t>
            </a:r>
            <a:r>
              <a:rPr lang="hr-HR" sz="2400" b="1" dirty="0" err="1"/>
              <a:t>Down</a:t>
            </a:r>
            <a:r>
              <a:rPr lang="hr-HR" sz="2400" b="1" dirty="0"/>
              <a:t> </a:t>
            </a:r>
            <a:r>
              <a:rPr lang="hr-HR" sz="2400" b="1" dirty="0" err="1"/>
              <a:t>House</a:t>
            </a:r>
            <a:endParaRPr lang="hr-HR" sz="2400" b="1" dirty="0"/>
          </a:p>
          <a:p>
            <a:pPr algn="ctr"/>
            <a:endParaRPr lang="hr-HR" sz="2400" b="1" dirty="0"/>
          </a:p>
          <a:p>
            <a:r>
              <a:rPr lang="hr-HR" sz="2400" dirty="0" err="1"/>
              <a:t>Read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text</a:t>
            </a:r>
            <a:r>
              <a:rPr lang="hr-HR" sz="2400" dirty="0"/>
              <a:t>. </a:t>
            </a:r>
            <a:r>
              <a:rPr lang="hr-HR" sz="2400" dirty="0" err="1"/>
              <a:t>Imagine</a:t>
            </a:r>
            <a:r>
              <a:rPr lang="hr-HR" sz="2400" dirty="0"/>
              <a:t> a </a:t>
            </a:r>
            <a:r>
              <a:rPr lang="hr-HR" sz="2400" dirty="0" err="1"/>
              <a:t>strange</a:t>
            </a:r>
            <a:r>
              <a:rPr lang="hr-HR" sz="2400" dirty="0"/>
              <a:t> </a:t>
            </a:r>
            <a:r>
              <a:rPr lang="hr-HR" sz="2400" dirty="0" err="1"/>
              <a:t>house</a:t>
            </a:r>
            <a:r>
              <a:rPr lang="hr-HR" sz="2400" dirty="0"/>
              <a:t> on </a:t>
            </a:r>
            <a:r>
              <a:rPr lang="hr-HR" sz="2400" dirty="0" err="1"/>
              <a:t>your</a:t>
            </a:r>
            <a:r>
              <a:rPr lang="hr-HR" sz="2400" dirty="0"/>
              <a:t> </a:t>
            </a:r>
            <a:r>
              <a:rPr lang="hr-HR" sz="2400" dirty="0" err="1"/>
              <a:t>own</a:t>
            </a:r>
            <a:r>
              <a:rPr lang="hr-HR" sz="2400" dirty="0"/>
              <a:t>. </a:t>
            </a:r>
            <a:r>
              <a:rPr lang="hr-HR" sz="2400" dirty="0" err="1"/>
              <a:t>Draw</a:t>
            </a:r>
            <a:r>
              <a:rPr lang="hr-HR" sz="2400" dirty="0"/>
              <a:t> a </a:t>
            </a:r>
            <a:r>
              <a:rPr lang="hr-HR" sz="2400" dirty="0" err="1"/>
              <a:t>sketch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explain</a:t>
            </a:r>
            <a:r>
              <a:rPr lang="hr-HR" sz="2400" dirty="0"/>
              <a:t> </a:t>
            </a:r>
            <a:r>
              <a:rPr lang="hr-HR" sz="2400" dirty="0" err="1"/>
              <a:t>by</a:t>
            </a:r>
            <a:r>
              <a:rPr lang="hr-HR" sz="2400" dirty="0"/>
              <a:t> </a:t>
            </a:r>
            <a:r>
              <a:rPr lang="hr-HR" sz="2400" dirty="0" err="1"/>
              <a:t>answering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questions</a:t>
            </a:r>
            <a:r>
              <a:rPr lang="hr-HR" sz="2400" dirty="0"/>
              <a:t> </a:t>
            </a:r>
            <a:r>
              <a:rPr lang="hr-HR" sz="2400" dirty="0" err="1"/>
              <a:t>below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text</a:t>
            </a:r>
            <a:r>
              <a:rPr lang="hr-HR" sz="2400" dirty="0"/>
              <a:t>.</a:t>
            </a:r>
            <a:br>
              <a:rPr lang="hr-HR" sz="2400" dirty="0"/>
            </a:b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430287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79" y="230562"/>
            <a:ext cx="11967321" cy="57578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8298" y="397469"/>
            <a:ext cx="5900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What</a:t>
            </a:r>
            <a:r>
              <a:rPr lang="hr-HR" sz="2400" dirty="0"/>
              <a:t> </a:t>
            </a:r>
            <a:r>
              <a:rPr lang="hr-HR" sz="2400" dirty="0" err="1"/>
              <a:t>does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boy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photo</a:t>
            </a:r>
            <a:r>
              <a:rPr lang="hr-HR" sz="2400" dirty="0"/>
              <a:t> </a:t>
            </a:r>
            <a:r>
              <a:rPr lang="hr-HR" sz="2400" dirty="0" err="1"/>
              <a:t>look</a:t>
            </a:r>
            <a:r>
              <a:rPr lang="hr-HR" sz="2400" dirty="0"/>
              <a:t> </a:t>
            </a:r>
            <a:r>
              <a:rPr lang="hr-HR" sz="2400" dirty="0" err="1"/>
              <a:t>like</a:t>
            </a:r>
            <a:r>
              <a:rPr lang="hr-HR" sz="2400" dirty="0"/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4290" y="1319624"/>
            <a:ext cx="5900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Do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think</a:t>
            </a:r>
            <a:r>
              <a:rPr lang="hr-HR" sz="2400" dirty="0"/>
              <a:t> </a:t>
            </a:r>
            <a:r>
              <a:rPr lang="hr-HR" sz="2400" dirty="0" err="1"/>
              <a:t>he’s</a:t>
            </a:r>
            <a:r>
              <a:rPr lang="hr-HR" sz="2400" dirty="0"/>
              <a:t> </a:t>
            </a:r>
            <a:r>
              <a:rPr lang="hr-HR" sz="2400" dirty="0" err="1"/>
              <a:t>happy</a:t>
            </a:r>
            <a:r>
              <a:rPr lang="hr-HR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8932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3163" y="128588"/>
            <a:ext cx="101441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err="1"/>
              <a:t>Translate</a:t>
            </a:r>
            <a:r>
              <a:rPr lang="hr-HR" sz="2600" b="1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2939" y="1204475"/>
            <a:ext cx="1062989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600" dirty="0" err="1"/>
              <a:t>boarding</a:t>
            </a:r>
            <a:r>
              <a:rPr lang="hr-HR" sz="2600" dirty="0"/>
              <a:t> </a:t>
            </a:r>
            <a:r>
              <a:rPr lang="hr-HR" sz="2600" dirty="0" err="1"/>
              <a:t>school</a:t>
            </a:r>
            <a:r>
              <a:rPr lang="hr-HR" sz="2600" dirty="0"/>
              <a:t> –</a:t>
            </a:r>
          </a:p>
          <a:p>
            <a:pPr>
              <a:lnSpc>
                <a:spcPct val="150000"/>
              </a:lnSpc>
            </a:pPr>
            <a:endParaRPr lang="hr-HR" sz="2600" dirty="0"/>
          </a:p>
          <a:p>
            <a:pPr>
              <a:lnSpc>
                <a:spcPct val="150000"/>
              </a:lnSpc>
            </a:pPr>
            <a:r>
              <a:rPr lang="hr-HR" sz="2600" dirty="0" err="1"/>
              <a:t>bunk</a:t>
            </a:r>
            <a:r>
              <a:rPr lang="hr-HR" sz="2600" dirty="0"/>
              <a:t> bed – </a:t>
            </a:r>
          </a:p>
          <a:p>
            <a:pPr>
              <a:lnSpc>
                <a:spcPct val="150000"/>
              </a:lnSpc>
            </a:pPr>
            <a:r>
              <a:rPr lang="hr-HR" sz="2600" dirty="0" err="1"/>
              <a:t>all-boys</a:t>
            </a:r>
            <a:r>
              <a:rPr lang="hr-HR" sz="2600" dirty="0"/>
              <a:t> </a:t>
            </a:r>
            <a:r>
              <a:rPr lang="hr-HR" sz="2600" dirty="0" err="1"/>
              <a:t>school</a:t>
            </a:r>
            <a:r>
              <a:rPr lang="hr-HR" sz="2600" dirty="0"/>
              <a:t> –</a:t>
            </a:r>
          </a:p>
          <a:p>
            <a:pPr>
              <a:lnSpc>
                <a:spcPct val="150000"/>
              </a:lnSpc>
            </a:pPr>
            <a:r>
              <a:rPr lang="hr-HR" sz="2600" dirty="0" err="1"/>
              <a:t>ground</a:t>
            </a:r>
            <a:r>
              <a:rPr lang="hr-HR" sz="2600" dirty="0"/>
              <a:t> </a:t>
            </a:r>
            <a:r>
              <a:rPr lang="hr-HR" sz="2600" dirty="0" err="1"/>
              <a:t>floor</a:t>
            </a:r>
            <a:r>
              <a:rPr lang="hr-HR" sz="2600" dirty="0"/>
              <a:t> – </a:t>
            </a:r>
          </a:p>
          <a:p>
            <a:pPr>
              <a:lnSpc>
                <a:spcPct val="150000"/>
              </a:lnSpc>
            </a:pPr>
            <a:r>
              <a:rPr lang="hr-HR" sz="2600" dirty="0" err="1"/>
              <a:t>nurse</a:t>
            </a:r>
            <a:r>
              <a:rPr lang="hr-HR" sz="2600" dirty="0"/>
              <a:t> – </a:t>
            </a:r>
          </a:p>
          <a:p>
            <a:pPr>
              <a:lnSpc>
                <a:spcPct val="150000"/>
              </a:lnSpc>
            </a:pPr>
            <a:r>
              <a:rPr lang="hr-HR" sz="2600" dirty="0"/>
              <a:t>a </a:t>
            </a:r>
            <a:r>
              <a:rPr lang="hr-HR" sz="2600" dirty="0" err="1"/>
              <a:t>roommate</a:t>
            </a:r>
            <a:r>
              <a:rPr lang="hr-HR" sz="2600" dirty="0"/>
              <a:t> –</a:t>
            </a:r>
          </a:p>
          <a:p>
            <a:pPr>
              <a:lnSpc>
                <a:spcPct val="150000"/>
              </a:lnSpc>
            </a:pPr>
            <a:r>
              <a:rPr lang="hr-HR" sz="2600" dirty="0" err="1"/>
              <a:t>common</a:t>
            </a:r>
            <a:r>
              <a:rPr lang="hr-HR" sz="2600" dirty="0"/>
              <a:t> room – </a:t>
            </a:r>
          </a:p>
        </p:txBody>
      </p:sp>
      <p:sp>
        <p:nvSpPr>
          <p:cNvPr id="6" name="Rectangle 5"/>
          <p:cNvSpPr/>
          <p:nvPr/>
        </p:nvSpPr>
        <p:spPr>
          <a:xfrm>
            <a:off x="642938" y="1204475"/>
            <a:ext cx="11258549" cy="5067738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xtBox 6"/>
          <p:cNvSpPr txBox="1"/>
          <p:nvPr/>
        </p:nvSpPr>
        <p:spPr>
          <a:xfrm>
            <a:off x="3200400" y="1323100"/>
            <a:ext cx="80724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/>
              <a:t>a </a:t>
            </a:r>
            <a:r>
              <a:rPr lang="hr-HR" sz="2600" dirty="0" err="1"/>
              <a:t>school</a:t>
            </a:r>
            <a:r>
              <a:rPr lang="hr-HR" sz="2600" dirty="0"/>
              <a:t> </a:t>
            </a:r>
            <a:r>
              <a:rPr lang="hr-HR" sz="2600" dirty="0" err="1"/>
              <a:t>where</a:t>
            </a:r>
            <a:r>
              <a:rPr lang="hr-HR" sz="2600" dirty="0"/>
              <a:t> </a:t>
            </a:r>
            <a:r>
              <a:rPr lang="hr-HR" sz="2600" dirty="0" err="1"/>
              <a:t>students</a:t>
            </a:r>
            <a:r>
              <a:rPr lang="hr-HR" sz="2600" dirty="0"/>
              <a:t> </a:t>
            </a:r>
            <a:r>
              <a:rPr lang="hr-HR" sz="2600" dirty="0" err="1"/>
              <a:t>have</a:t>
            </a:r>
            <a:r>
              <a:rPr lang="hr-HR" sz="2600" dirty="0"/>
              <a:t> </a:t>
            </a:r>
            <a:r>
              <a:rPr lang="hr-HR" sz="2600" dirty="0" err="1"/>
              <a:t>lessons</a:t>
            </a:r>
            <a:r>
              <a:rPr lang="hr-HR" sz="2600" dirty="0"/>
              <a:t>, but </a:t>
            </a:r>
            <a:r>
              <a:rPr lang="hr-HR" sz="2600" dirty="0" err="1"/>
              <a:t>where</a:t>
            </a:r>
            <a:r>
              <a:rPr lang="hr-HR" sz="2600" dirty="0"/>
              <a:t> </a:t>
            </a:r>
            <a:r>
              <a:rPr lang="hr-HR" sz="2600" dirty="0" err="1"/>
              <a:t>they</a:t>
            </a:r>
            <a:r>
              <a:rPr lang="hr-HR" sz="2600" dirty="0"/>
              <a:t> </a:t>
            </a:r>
            <a:r>
              <a:rPr lang="hr-HR" sz="2600" dirty="0" err="1"/>
              <a:t>also</a:t>
            </a:r>
            <a:r>
              <a:rPr lang="hr-HR" sz="2600" dirty="0"/>
              <a:t> live </a:t>
            </a:r>
            <a:r>
              <a:rPr lang="hr-HR" sz="2600" dirty="0" err="1"/>
              <a:t>and</a:t>
            </a:r>
            <a:r>
              <a:rPr lang="hr-HR" sz="2600" dirty="0"/>
              <a:t> </a:t>
            </a:r>
            <a:r>
              <a:rPr lang="hr-HR" sz="2600" dirty="0" err="1"/>
              <a:t>sleep</a:t>
            </a:r>
            <a:r>
              <a:rPr lang="hr-HR" sz="2600" dirty="0"/>
              <a:t>. </a:t>
            </a:r>
            <a:r>
              <a:rPr lang="hr-HR" sz="2600" i="1" dirty="0"/>
              <a:t>- </a:t>
            </a:r>
            <a:r>
              <a:rPr lang="hr-HR" sz="2600" i="1" dirty="0">
                <a:solidFill>
                  <a:srgbClr val="0070C0"/>
                </a:solidFill>
              </a:rPr>
              <a:t>internat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38847" y="2505583"/>
            <a:ext cx="2171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i="1" dirty="0">
                <a:solidFill>
                  <a:srgbClr val="0070C0"/>
                </a:solidFill>
              </a:rPr>
              <a:t>krevet na kat</a:t>
            </a:r>
          </a:p>
          <a:p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3053222" y="3115821"/>
            <a:ext cx="81867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school</a:t>
            </a:r>
            <a:r>
              <a:rPr lang="hr-HR" sz="2600" dirty="0"/>
              <a:t> for </a:t>
            </a:r>
            <a:r>
              <a:rPr lang="hr-HR" sz="2600" dirty="0" err="1"/>
              <a:t>boys</a:t>
            </a:r>
            <a:r>
              <a:rPr lang="hr-HR" sz="2600" dirty="0"/>
              <a:t> </a:t>
            </a:r>
            <a:r>
              <a:rPr lang="hr-HR" sz="2600" dirty="0" err="1"/>
              <a:t>only</a:t>
            </a:r>
            <a:r>
              <a:rPr lang="hr-HR" sz="2600" dirty="0"/>
              <a:t> </a:t>
            </a:r>
            <a:r>
              <a:rPr lang="hr-HR" sz="2600" i="1" dirty="0">
                <a:solidFill>
                  <a:srgbClr val="0070C0"/>
                </a:solidFill>
              </a:rPr>
              <a:t>(škola koju pohađaju isključivo dječaci)</a:t>
            </a:r>
          </a:p>
          <a:p>
            <a:endParaRPr lang="hr-HR" dirty="0"/>
          </a:p>
        </p:txBody>
      </p:sp>
      <p:sp>
        <p:nvSpPr>
          <p:cNvPr id="11" name="Rectangle 10"/>
          <p:cNvSpPr/>
          <p:nvPr/>
        </p:nvSpPr>
        <p:spPr>
          <a:xfrm>
            <a:off x="2718381" y="3570047"/>
            <a:ext cx="1412631" cy="630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600" i="1" dirty="0">
                <a:solidFill>
                  <a:srgbClr val="0070C0"/>
                </a:solidFill>
              </a:rPr>
              <a:t>prizemlje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38783" y="4292939"/>
            <a:ext cx="31718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i="1" dirty="0">
                <a:solidFill>
                  <a:srgbClr val="0070C0"/>
                </a:solidFill>
              </a:rPr>
              <a:t>medicinska sestra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14625" y="4903177"/>
            <a:ext cx="5915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i="1" dirty="0">
                <a:solidFill>
                  <a:srgbClr val="0070C0"/>
                </a:solidFill>
              </a:rPr>
              <a:t>osoba koja dijeli sobu s tobom, cimer/</a:t>
            </a:r>
            <a:r>
              <a:rPr lang="hr-HR" sz="2600" i="1" dirty="0" err="1">
                <a:solidFill>
                  <a:srgbClr val="0070C0"/>
                </a:solidFill>
              </a:rPr>
              <a:t>ica</a:t>
            </a:r>
            <a:r>
              <a:rPr lang="hr-HR" sz="2600" i="1" dirty="0">
                <a:solidFill>
                  <a:srgbClr val="0070C0"/>
                </a:solidFill>
              </a:rPr>
              <a:t> </a:t>
            </a:r>
          </a:p>
          <a:p>
            <a:endParaRPr lang="hr-HR" dirty="0"/>
          </a:p>
        </p:txBody>
      </p:sp>
      <p:sp>
        <p:nvSpPr>
          <p:cNvPr id="16" name="Rectangle 15"/>
          <p:cNvSpPr/>
          <p:nvPr/>
        </p:nvSpPr>
        <p:spPr>
          <a:xfrm>
            <a:off x="3053222" y="5326369"/>
            <a:ext cx="2312684" cy="630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600" i="1" dirty="0">
                <a:solidFill>
                  <a:srgbClr val="0070C0"/>
                </a:solidFill>
              </a:rPr>
              <a:t>zajednička soba</a:t>
            </a:r>
          </a:p>
        </p:txBody>
      </p:sp>
    </p:spTree>
    <p:extLst>
      <p:ext uri="{BB962C8B-B14F-4D97-AF65-F5344CB8AC3E}">
        <p14:creationId xmlns:p14="http://schemas.microsoft.com/office/powerpoint/2010/main" val="115767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9" grpId="0"/>
      <p:bldP spid="10" grpId="0"/>
      <p:bldP spid="11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8943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2925"/>
            <a:ext cx="6859635" cy="59799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338" y="1443318"/>
            <a:ext cx="9138584" cy="3910835"/>
          </a:xfrm>
          <a:prstGeom prst="rect">
            <a:avLst/>
          </a:prstGeom>
          <a:ln w="88900">
            <a:solidFill>
              <a:srgbClr val="C00000"/>
            </a:solidFill>
          </a:ln>
        </p:spPr>
      </p:pic>
      <p:sp>
        <p:nvSpPr>
          <p:cNvPr id="9" name="Oval 8"/>
          <p:cNvSpPr/>
          <p:nvPr/>
        </p:nvSpPr>
        <p:spPr>
          <a:xfrm>
            <a:off x="3543021" y="4811244"/>
            <a:ext cx="428626" cy="3857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285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" y="1124296"/>
            <a:ext cx="10610370" cy="5733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57163"/>
            <a:ext cx="9529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/>
              <a:t>Read</a:t>
            </a:r>
            <a:r>
              <a:rPr lang="hr-HR" sz="2400" b="1" dirty="0"/>
              <a:t> </a:t>
            </a:r>
            <a:r>
              <a:rPr lang="hr-HR" sz="2400" b="1" dirty="0" err="1"/>
              <a:t>the</a:t>
            </a:r>
            <a:r>
              <a:rPr lang="hr-HR" sz="2400" b="1" dirty="0"/>
              <a:t> </a:t>
            </a:r>
            <a:r>
              <a:rPr lang="hr-HR" sz="2400" b="1" dirty="0" err="1"/>
              <a:t>text</a:t>
            </a:r>
            <a:r>
              <a:rPr lang="hr-HR" sz="2400" b="1" dirty="0"/>
              <a:t> </a:t>
            </a:r>
            <a:r>
              <a:rPr lang="hr-HR" sz="2400" b="1" dirty="0" err="1"/>
              <a:t>again</a:t>
            </a:r>
            <a:r>
              <a:rPr lang="hr-HR" sz="2400" b="1" dirty="0"/>
              <a:t> </a:t>
            </a:r>
            <a:r>
              <a:rPr lang="hr-HR" sz="2400" b="1" dirty="0" err="1"/>
              <a:t>and</a:t>
            </a:r>
            <a:r>
              <a:rPr lang="hr-HR" sz="2400" b="1" dirty="0"/>
              <a:t> </a:t>
            </a:r>
            <a:r>
              <a:rPr lang="hr-HR" sz="2400" b="1" dirty="0" err="1"/>
              <a:t>write</a:t>
            </a:r>
            <a:r>
              <a:rPr lang="hr-HR" sz="2400" b="1" dirty="0"/>
              <a:t> </a:t>
            </a:r>
            <a:r>
              <a:rPr lang="hr-HR" sz="2400" b="1" dirty="0" err="1"/>
              <a:t>the</a:t>
            </a:r>
            <a:r>
              <a:rPr lang="hr-HR" sz="2400" b="1" dirty="0"/>
              <a:t> </a:t>
            </a:r>
            <a:r>
              <a:rPr lang="hr-HR" sz="2400" b="1" dirty="0" err="1"/>
              <a:t>correct</a:t>
            </a:r>
            <a:r>
              <a:rPr lang="hr-HR" sz="2400" b="1" dirty="0"/>
              <a:t> </a:t>
            </a:r>
            <a:r>
              <a:rPr lang="hr-HR" sz="2400" b="1" dirty="0" err="1"/>
              <a:t>heading</a:t>
            </a:r>
            <a:r>
              <a:rPr lang="hr-HR" sz="2400" b="1" dirty="0"/>
              <a:t>.</a:t>
            </a:r>
          </a:p>
          <a:p>
            <a:endParaRPr lang="hr-HR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9458" y="15448"/>
            <a:ext cx="4133850" cy="1238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00151" y="1061978"/>
            <a:ext cx="3257550" cy="383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>
                <a:solidFill>
                  <a:srgbClr val="FF9900"/>
                </a:solidFill>
              </a:rPr>
              <a:t>WHERE</a:t>
            </a:r>
            <a:r>
              <a:rPr lang="hr-HR" b="1" dirty="0">
                <a:solidFill>
                  <a:srgbClr val="FF9900"/>
                </a:solidFill>
              </a:rPr>
              <a:t> I LIVE?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00151" y="3768269"/>
            <a:ext cx="3257550" cy="383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>
                <a:solidFill>
                  <a:srgbClr val="FF9900"/>
                </a:solidFill>
              </a:rPr>
              <a:t>OUR</a:t>
            </a:r>
            <a:r>
              <a:rPr lang="hr-HR" b="1" dirty="0">
                <a:solidFill>
                  <a:srgbClr val="FF9900"/>
                </a:solidFill>
              </a:rPr>
              <a:t> </a:t>
            </a:r>
            <a:r>
              <a:rPr lang="hr-HR" b="1" dirty="0" err="1">
                <a:solidFill>
                  <a:srgbClr val="FF9900"/>
                </a:solidFill>
              </a:rPr>
              <a:t>HOUSE</a:t>
            </a:r>
            <a:endParaRPr lang="hr-HR" b="1" dirty="0">
              <a:solidFill>
                <a:srgbClr val="FF99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81763" y="3768269"/>
            <a:ext cx="3257550" cy="383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>
                <a:solidFill>
                  <a:srgbClr val="FF9900"/>
                </a:solidFill>
              </a:rPr>
              <a:t>THE</a:t>
            </a:r>
            <a:r>
              <a:rPr lang="hr-HR" b="1" dirty="0">
                <a:solidFill>
                  <a:srgbClr val="FF9900"/>
                </a:solidFill>
              </a:rPr>
              <a:t> </a:t>
            </a:r>
            <a:r>
              <a:rPr lang="hr-HR" b="1" dirty="0" err="1">
                <a:solidFill>
                  <a:srgbClr val="FF9900"/>
                </a:solidFill>
              </a:rPr>
              <a:t>ROOMS</a:t>
            </a:r>
            <a:r>
              <a:rPr lang="hr-HR" b="1" dirty="0">
                <a:solidFill>
                  <a:srgbClr val="FF9900"/>
                </a:solidFill>
              </a:rPr>
              <a:t> </a:t>
            </a:r>
            <a:r>
              <a:rPr lang="hr-HR" b="1" dirty="0" err="1">
                <a:solidFill>
                  <a:srgbClr val="FF9900"/>
                </a:solidFill>
              </a:rPr>
              <a:t>WE</a:t>
            </a:r>
            <a:r>
              <a:rPr lang="hr-HR" b="1" dirty="0">
                <a:solidFill>
                  <a:srgbClr val="FF9900"/>
                </a:solidFill>
              </a:rPr>
              <a:t> </a:t>
            </a:r>
            <a:r>
              <a:rPr lang="hr-HR" b="1" dirty="0" err="1">
                <a:solidFill>
                  <a:srgbClr val="FF9900"/>
                </a:solidFill>
              </a:rPr>
              <a:t>SHARE</a:t>
            </a:r>
            <a:endParaRPr lang="hr-HR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27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8" y="1476970"/>
            <a:ext cx="6013882" cy="29051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7264" y="1404401"/>
            <a:ext cx="325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9900"/>
                </a:solidFill>
              </a:rPr>
              <a:t>WHERE</a:t>
            </a:r>
            <a:r>
              <a:rPr lang="hr-HR" sz="2400" b="1" dirty="0">
                <a:solidFill>
                  <a:srgbClr val="FF9900"/>
                </a:solidFill>
              </a:rPr>
              <a:t> I LIVE?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72262" y="765957"/>
            <a:ext cx="47863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Where</a:t>
            </a:r>
            <a:r>
              <a:rPr lang="hr-HR" sz="2600" dirty="0"/>
              <a:t> </a:t>
            </a:r>
            <a:r>
              <a:rPr lang="hr-HR" sz="2600" dirty="0" err="1"/>
              <a:t>is</a:t>
            </a:r>
            <a:r>
              <a:rPr lang="hr-HR" sz="2600" dirty="0"/>
              <a:t> </a:t>
            </a:r>
            <a:r>
              <a:rPr lang="hr-HR" sz="2600" dirty="0" err="1"/>
              <a:t>Harry’s</a:t>
            </a:r>
            <a:r>
              <a:rPr lang="hr-HR" sz="2600" dirty="0"/>
              <a:t> </a:t>
            </a:r>
            <a:r>
              <a:rPr lang="hr-HR" sz="2600" dirty="0" err="1"/>
              <a:t>school</a:t>
            </a:r>
            <a:r>
              <a:rPr lang="hr-HR" sz="2600" dirty="0"/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72263" y="2396966"/>
            <a:ext cx="5257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/>
              <a:t>Who </a:t>
            </a:r>
            <a:r>
              <a:rPr lang="hr-HR" sz="2600" dirty="0" err="1"/>
              <a:t>lives</a:t>
            </a:r>
            <a:r>
              <a:rPr lang="hr-HR" sz="2600" dirty="0"/>
              <a:t> </a:t>
            </a:r>
            <a:r>
              <a:rPr lang="hr-HR" sz="2600" dirty="0" err="1"/>
              <a:t>with</a:t>
            </a:r>
            <a:r>
              <a:rPr lang="hr-HR" sz="2600" dirty="0"/>
              <a:t> </a:t>
            </a:r>
            <a:r>
              <a:rPr lang="hr-HR" sz="2600" dirty="0" err="1"/>
              <a:t>him</a:t>
            </a:r>
            <a:r>
              <a:rPr lang="hr-HR" sz="2600" dirty="0"/>
              <a:t> </a:t>
            </a:r>
            <a:r>
              <a:rPr lang="hr-HR" sz="2600" dirty="0" err="1"/>
              <a:t>and</a:t>
            </a:r>
            <a:r>
              <a:rPr lang="hr-HR" sz="2600" dirty="0"/>
              <a:t> </a:t>
            </a:r>
            <a:r>
              <a:rPr lang="hr-HR" sz="2600" dirty="0" err="1"/>
              <a:t>his</a:t>
            </a:r>
            <a:r>
              <a:rPr lang="hr-HR" sz="2600" dirty="0"/>
              <a:t> </a:t>
            </a:r>
            <a:r>
              <a:rPr lang="hr-HR" sz="2600" dirty="0" err="1"/>
              <a:t>mates</a:t>
            </a:r>
            <a:r>
              <a:rPr lang="hr-HR" sz="2600" dirty="0"/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72263" y="3389531"/>
            <a:ext cx="5257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Is</a:t>
            </a:r>
            <a:r>
              <a:rPr lang="hr-HR" sz="2600" dirty="0"/>
              <a:t> </a:t>
            </a:r>
            <a:r>
              <a:rPr lang="hr-HR" sz="2600" dirty="0" err="1"/>
              <a:t>his</a:t>
            </a:r>
            <a:r>
              <a:rPr lang="hr-HR" sz="2600" dirty="0"/>
              <a:t> home </a:t>
            </a:r>
            <a:r>
              <a:rPr lang="hr-HR" sz="2600" dirty="0" err="1"/>
              <a:t>near</a:t>
            </a:r>
            <a:r>
              <a:rPr lang="hr-HR" sz="2600" dirty="0"/>
              <a:t>?</a:t>
            </a:r>
            <a:br>
              <a:rPr lang="hr-HR" sz="2600" dirty="0"/>
            </a:br>
            <a:endParaRPr lang="hr-HR" sz="26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672263" y="4382096"/>
            <a:ext cx="5257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/>
              <a:t>Are </a:t>
            </a:r>
            <a:r>
              <a:rPr lang="hr-HR" sz="2600" dirty="0" err="1"/>
              <a:t>there</a:t>
            </a:r>
            <a:r>
              <a:rPr lang="hr-HR" sz="2600" dirty="0"/>
              <a:t> </a:t>
            </a:r>
            <a:r>
              <a:rPr lang="hr-HR" sz="2600" dirty="0" err="1"/>
              <a:t>girls</a:t>
            </a:r>
            <a:r>
              <a:rPr lang="hr-HR" sz="2600" dirty="0"/>
              <a:t> </a:t>
            </a:r>
            <a:r>
              <a:rPr lang="hr-HR" sz="2600" dirty="0" err="1"/>
              <a:t>in</a:t>
            </a:r>
            <a:r>
              <a:rPr lang="hr-HR" sz="2600" dirty="0"/>
              <a:t> </a:t>
            </a:r>
            <a:r>
              <a:rPr lang="hr-HR" sz="2600" dirty="0" err="1"/>
              <a:t>his</a:t>
            </a:r>
            <a:r>
              <a:rPr lang="hr-HR" sz="2600" dirty="0"/>
              <a:t> </a:t>
            </a:r>
            <a:r>
              <a:rPr lang="hr-HR" sz="2600" dirty="0" err="1"/>
              <a:t>school</a:t>
            </a:r>
            <a:r>
              <a:rPr lang="hr-HR" sz="2600" dirty="0"/>
              <a:t>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72262" y="5441990"/>
            <a:ext cx="551973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What</a:t>
            </a:r>
            <a:r>
              <a:rPr lang="hr-HR" sz="2600" dirty="0"/>
              <a:t> </a:t>
            </a:r>
            <a:r>
              <a:rPr lang="hr-HR" sz="2600" dirty="0" err="1"/>
              <a:t>about</a:t>
            </a:r>
            <a:r>
              <a:rPr lang="hr-HR" sz="2600" dirty="0"/>
              <a:t> </a:t>
            </a:r>
            <a:r>
              <a:rPr lang="hr-HR" sz="2600" dirty="0" err="1"/>
              <a:t>his</a:t>
            </a:r>
            <a:r>
              <a:rPr lang="hr-HR" sz="2600" dirty="0"/>
              <a:t> </a:t>
            </a:r>
            <a:r>
              <a:rPr lang="hr-HR" sz="2600" dirty="0" err="1"/>
              <a:t>boarding</a:t>
            </a:r>
            <a:r>
              <a:rPr lang="hr-HR" sz="2600" dirty="0"/>
              <a:t> </a:t>
            </a:r>
            <a:r>
              <a:rPr lang="hr-HR" sz="2600" dirty="0" err="1"/>
              <a:t>house</a:t>
            </a:r>
            <a:r>
              <a:rPr lang="hr-HR" sz="2600" dirty="0"/>
              <a:t>? </a:t>
            </a:r>
            <a:br>
              <a:rPr lang="hr-HR" sz="2600" i="1" dirty="0"/>
            </a:br>
            <a:endParaRPr lang="hr-HR" sz="2600" dirty="0"/>
          </a:p>
        </p:txBody>
      </p:sp>
    </p:spTree>
    <p:extLst>
      <p:ext uri="{BB962C8B-B14F-4D97-AF65-F5344CB8AC3E}">
        <p14:creationId xmlns:p14="http://schemas.microsoft.com/office/powerpoint/2010/main" val="45054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34200" y="726162"/>
            <a:ext cx="47863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Answer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following</a:t>
            </a:r>
            <a:r>
              <a:rPr lang="hr-HR" sz="2600" dirty="0"/>
              <a:t> </a:t>
            </a:r>
            <a:r>
              <a:rPr lang="hr-HR" sz="2600" dirty="0" err="1"/>
              <a:t>questions</a:t>
            </a:r>
            <a:r>
              <a:rPr lang="hr-HR" sz="2600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34200" y="1581581"/>
            <a:ext cx="47863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/>
              <a:t>Who </a:t>
            </a:r>
            <a:r>
              <a:rPr lang="hr-HR" sz="2600" dirty="0" err="1"/>
              <a:t>visits</a:t>
            </a:r>
            <a:r>
              <a:rPr lang="hr-HR" sz="2600" dirty="0"/>
              <a:t> </a:t>
            </a:r>
            <a:r>
              <a:rPr lang="hr-HR" sz="2600" dirty="0" err="1"/>
              <a:t>them</a:t>
            </a:r>
            <a:r>
              <a:rPr lang="hr-HR" sz="2600" dirty="0"/>
              <a:t> </a:t>
            </a:r>
            <a:r>
              <a:rPr lang="hr-HR" sz="2600" dirty="0" err="1"/>
              <a:t>every</a:t>
            </a:r>
            <a:r>
              <a:rPr lang="hr-HR" sz="2600" dirty="0"/>
              <a:t> </a:t>
            </a:r>
            <a:r>
              <a:rPr lang="hr-HR" sz="2600" dirty="0" err="1"/>
              <a:t>day</a:t>
            </a:r>
            <a:r>
              <a:rPr lang="hr-HR" sz="2600" dirty="0"/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34200" y="2951410"/>
            <a:ext cx="5257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/>
              <a:t>How </a:t>
            </a:r>
            <a:r>
              <a:rPr lang="hr-HR" sz="2600" dirty="0" err="1"/>
              <a:t>many</a:t>
            </a:r>
            <a:r>
              <a:rPr lang="hr-HR" sz="2600" dirty="0"/>
              <a:t> </a:t>
            </a:r>
            <a:r>
              <a:rPr lang="hr-HR" sz="2600" dirty="0" err="1"/>
              <a:t>floors</a:t>
            </a:r>
            <a:r>
              <a:rPr lang="hr-HR" sz="2600" dirty="0"/>
              <a:t> are </a:t>
            </a:r>
            <a:r>
              <a:rPr lang="hr-HR" sz="2600" dirty="0" err="1"/>
              <a:t>there</a:t>
            </a:r>
            <a:r>
              <a:rPr lang="hr-HR" sz="2600" dirty="0"/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0738"/>
            <a:ext cx="6546624" cy="26613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42965" y="1604455"/>
            <a:ext cx="32575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err="1">
                <a:solidFill>
                  <a:srgbClr val="FF9900"/>
                </a:solidFill>
              </a:rPr>
              <a:t>OUR</a:t>
            </a:r>
            <a:r>
              <a:rPr lang="hr-HR" sz="2600" b="1" dirty="0">
                <a:solidFill>
                  <a:srgbClr val="FF9900"/>
                </a:solidFill>
              </a:rPr>
              <a:t> </a:t>
            </a:r>
            <a:r>
              <a:rPr lang="hr-HR" sz="2600" b="1" dirty="0" err="1">
                <a:solidFill>
                  <a:srgbClr val="FF9900"/>
                </a:solidFill>
              </a:rPr>
              <a:t>HOUSE</a:t>
            </a:r>
            <a:endParaRPr lang="hr-HR" sz="2600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85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672263" y="2059989"/>
            <a:ext cx="47863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What’s</a:t>
            </a:r>
            <a:r>
              <a:rPr lang="hr-HR" sz="2600" dirty="0"/>
              <a:t> </a:t>
            </a:r>
            <a:r>
              <a:rPr lang="hr-HR" sz="2600" dirty="0" err="1"/>
              <a:t>his</a:t>
            </a:r>
            <a:r>
              <a:rPr lang="hr-HR" sz="2600" dirty="0"/>
              <a:t> </a:t>
            </a:r>
            <a:r>
              <a:rPr lang="hr-HR" sz="2600" dirty="0" err="1"/>
              <a:t>roommate’s</a:t>
            </a:r>
            <a:r>
              <a:rPr lang="hr-HR" sz="2600" dirty="0"/>
              <a:t> </a:t>
            </a:r>
            <a:r>
              <a:rPr lang="hr-HR" sz="2600" dirty="0" err="1"/>
              <a:t>name</a:t>
            </a:r>
            <a:r>
              <a:rPr lang="hr-HR" sz="2600" dirty="0"/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72263" y="3279918"/>
            <a:ext cx="5257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Where</a:t>
            </a:r>
            <a:r>
              <a:rPr lang="hr-HR" sz="2600" dirty="0"/>
              <a:t> </a:t>
            </a:r>
            <a:r>
              <a:rPr lang="hr-HR" sz="2600" dirty="0" err="1"/>
              <a:t>is</a:t>
            </a:r>
            <a:r>
              <a:rPr lang="hr-HR" sz="2600" dirty="0"/>
              <a:t> he </a:t>
            </a:r>
            <a:r>
              <a:rPr lang="hr-HR" sz="2600" dirty="0" err="1"/>
              <a:t>from</a:t>
            </a:r>
            <a:r>
              <a:rPr lang="hr-HR" sz="2600" dirty="0"/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72263" y="4499847"/>
            <a:ext cx="5257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Where</a:t>
            </a:r>
            <a:r>
              <a:rPr lang="hr-HR" sz="2600" dirty="0"/>
              <a:t> do </a:t>
            </a:r>
            <a:r>
              <a:rPr lang="hr-HR" sz="2600" dirty="0" err="1"/>
              <a:t>they</a:t>
            </a:r>
            <a:r>
              <a:rPr lang="hr-HR" sz="2600" dirty="0"/>
              <a:t> do </a:t>
            </a:r>
            <a:r>
              <a:rPr lang="hr-HR" sz="2600" dirty="0" err="1"/>
              <a:t>their</a:t>
            </a:r>
            <a:r>
              <a:rPr lang="hr-HR" sz="2600" dirty="0"/>
              <a:t> </a:t>
            </a:r>
            <a:r>
              <a:rPr lang="hr-HR" sz="2600" dirty="0" err="1"/>
              <a:t>homework</a:t>
            </a:r>
            <a:r>
              <a:rPr lang="hr-HR" sz="2600" dirty="0"/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4851"/>
            <a:ext cx="6147383" cy="385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0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2174</TotalTime>
  <Words>447</Words>
  <Application>Microsoft Office PowerPoint</Application>
  <PresentationFormat>Widescreen</PresentationFormat>
  <Paragraphs>87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</vt:lpstr>
      <vt:lpstr>Calibri</vt:lpstr>
      <vt:lpstr>Calibri Light</vt:lpstr>
      <vt:lpstr>Office Theme</vt:lpstr>
      <vt:lpstr>UNIT 2: Home is where              heart 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156</cp:revision>
  <dcterms:created xsi:type="dcterms:W3CDTF">2020-09-19T11:02:00Z</dcterms:created>
  <dcterms:modified xsi:type="dcterms:W3CDTF">2022-09-07T10:06:18Z</dcterms:modified>
</cp:coreProperties>
</file>